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8"/>
  </p:handoutMasterIdLst>
  <p:sldIdLst>
    <p:sldId id="256" r:id="rId2"/>
    <p:sldId id="257" r:id="rId3"/>
    <p:sldId id="260" r:id="rId4"/>
    <p:sldId id="262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15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427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A219A7-1A9E-408F-A829-D7FD2707352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32578-ACB9-4797-8F70-DFC0F28F972C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DC1DAA-AC00-44EF-B1A8-35421BC475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411C-E996-42B2-BDEB-316FD3FAE09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A637D7-6C80-4EAE-8DD0-CF2B69A2970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Header Placeholder 4">
            <a:extLst>
              <a:ext uri="{FF2B5EF4-FFF2-40B4-BE49-F238E27FC236}">
                <a16:creationId xmlns:a16="http://schemas.microsoft.com/office/drawing/2014/main" id="{C8A2AF0B-545B-4740-8F09-6B63F64945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388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2pPr>
              <a:defRPr sz="24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Rock Crawling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Moab, Utah</a:t>
            </a:r>
          </a:p>
        </p:txBody>
      </p:sp>
    </p:spTree>
    <p:extLst>
      <p:ext uri="{BB962C8B-B14F-4D97-AF65-F5344CB8AC3E}">
        <p14:creationId xmlns:p14="http://schemas.microsoft.com/office/powerpoint/2010/main" val="419282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Rock Crawl in Moab, Utah?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Adventurous</a:t>
            </a:r>
          </a:p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Nearby Lodging and Restaurants </a:t>
            </a:r>
          </a:p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Affordable ($200-300/day vehicle rentals with hazard insurance)</a:t>
            </a:r>
          </a:p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Family Friendly</a:t>
            </a:r>
          </a:p>
          <a:p>
            <a:pPr>
              <a:buSzPct val="150000"/>
              <a:buFont typeface="Wingdings" panose="05000000000000000000" pitchFamily="2" charset="2"/>
              <a:buChar char=""/>
            </a:pPr>
            <a:r>
              <a:rPr lang="en-US" dirty="0"/>
              <a:t>  Incredible fun!</a:t>
            </a:r>
          </a:p>
        </p:txBody>
      </p:sp>
    </p:spTree>
    <p:extLst>
      <p:ext uri="{BB962C8B-B14F-4D97-AF65-F5344CB8AC3E}">
        <p14:creationId xmlns:p14="http://schemas.microsoft.com/office/powerpoint/2010/main" val="118508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Popular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3428084"/>
              </p:ext>
            </p:extLst>
          </p:nvPr>
        </p:nvGraphicFramePr>
        <p:xfrm>
          <a:off x="1096963" y="1846263"/>
          <a:ext cx="10058400" cy="25761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23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24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056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176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rPr lang="en-US" sz="2400" dirty="0"/>
                        <a:t>Trail 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Round Trip</a:t>
                      </a:r>
                      <a:r>
                        <a:rPr lang="en-US" sz="2400" baseline="0" dirty="0"/>
                        <a:t> </a:t>
                      </a:r>
                    </a:p>
                    <a:p>
                      <a:r>
                        <a:rPr lang="en-US" sz="2400" dirty="0"/>
                        <a:t>from Moab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4WD Road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Minimum </a:t>
                      </a:r>
                    </a:p>
                    <a:p>
                      <a:r>
                        <a:rPr lang="en-US" sz="2400" dirty="0"/>
                        <a:t>Time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Difficulty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1. Chicken Comers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54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43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3-1/2 hours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2917">
                <a:tc>
                  <a:txBody>
                    <a:bodyPr/>
                    <a:lstStyle/>
                    <a:p>
                      <a:r>
                        <a:rPr lang="en-US" sz="2000" dirty="0"/>
                        <a:t>2. Gemini Bridges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48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14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2-1/2 hours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Easy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7837">
                <a:tc>
                  <a:txBody>
                    <a:bodyPr/>
                    <a:lstStyle/>
                    <a:p>
                      <a:r>
                        <a:rPr lang="en-US" sz="2000" dirty="0"/>
                        <a:t>3. Poison Spider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36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16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 hours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Difficult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4. Moab Rim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 miles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 miles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1-1/2 hours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Very Difficult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7589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3" dirty="0">
                <a:latin typeface="Arial" panose="020B0604020202020204" pitchFamily="34" charset="0"/>
                <a:cs typeface="Arial" panose="020B0604020202020204" pitchFamily="34" charset="0"/>
              </a:rPr>
              <a:t>Important Terminology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652" b="1" dirty="0"/>
              <a:t>ISP </a:t>
            </a:r>
            <a:r>
              <a:rPr lang="en-US" sz="1652" dirty="0"/>
              <a:t>– Internet Service Provider</a:t>
            </a:r>
            <a:endParaRPr lang="en-US" sz="1652" b="1" dirty="0"/>
          </a:p>
          <a:p>
            <a:pPr lvl="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652" b="1" dirty="0"/>
              <a:t>LAN </a:t>
            </a:r>
            <a:r>
              <a:rPr lang="en-US" sz="1652" dirty="0"/>
              <a:t>– Local Area Network </a:t>
            </a:r>
            <a:endParaRPr lang="en-US" sz="1652" b="1" dirty="0"/>
          </a:p>
          <a:p>
            <a:pPr lvl="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652" b="1" dirty="0"/>
              <a:t>WAN </a:t>
            </a:r>
            <a:r>
              <a:rPr lang="en-US" sz="1652" dirty="0"/>
              <a:t>– Wide Area Network</a:t>
            </a:r>
            <a:endParaRPr lang="en-US" sz="1652" b="1" dirty="0"/>
          </a:p>
          <a:p>
            <a:pPr lvl="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652" b="1" dirty="0"/>
              <a:t>IP Address </a:t>
            </a:r>
            <a:r>
              <a:rPr lang="en-US" sz="1652" dirty="0"/>
              <a:t>– A numerical address that corresponds to your computer’s location on a network. </a:t>
            </a:r>
          </a:p>
          <a:p>
            <a:pPr lvl="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652" b="1" dirty="0"/>
              <a:t>Router </a:t>
            </a:r>
            <a:r>
              <a:rPr lang="en-US" sz="1652" dirty="0"/>
              <a:t>– A device that passes network traffic bath and forth. </a:t>
            </a:r>
          </a:p>
          <a:p>
            <a:pPr lvl="0"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652" b="1" dirty="0"/>
              <a:t>DNS </a:t>
            </a:r>
            <a:r>
              <a:rPr lang="en-US" sz="1652" dirty="0"/>
              <a:t>– Domain Name System; converts domain names to IP Addresses.</a:t>
            </a:r>
            <a:endParaRPr lang="en-US" sz="1652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293" y="3095730"/>
            <a:ext cx="3320129" cy="24900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562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Adventurous Trails!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Trails range from easy 2-wheel scenic drives to the ultimate in challenging 4-wheel drive trails, providing opportunities for all to experience the beauty and solitude of an off road adventure.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8" t="1042" r="12811"/>
          <a:stretch/>
        </p:blipFill>
        <p:spPr>
          <a:xfrm>
            <a:off x="6400800" y="1842556"/>
            <a:ext cx="4782858" cy="4053354"/>
          </a:xfrm>
        </p:spPr>
      </p:pic>
    </p:spTree>
    <p:extLst>
      <p:ext uri="{BB962C8B-B14F-4D97-AF65-F5344CB8AC3E}">
        <p14:creationId xmlns:p14="http://schemas.microsoft.com/office/powerpoint/2010/main" val="1588220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Rafting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Mountain Biking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Hiking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Canyoneering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 Photography</a:t>
            </a:r>
          </a:p>
        </p:txBody>
      </p:sp>
    </p:spTree>
    <p:extLst>
      <p:ext uri="{BB962C8B-B14F-4D97-AF65-F5344CB8AC3E}">
        <p14:creationId xmlns:p14="http://schemas.microsoft.com/office/powerpoint/2010/main" val="225808842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751</TotalTime>
  <Words>203</Words>
  <Application>Microsoft Office PowerPoint</Application>
  <PresentationFormat>Widescreen</PresentationFormat>
  <Paragraphs>51</Paragraphs>
  <Slides>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Retrospect</vt:lpstr>
      <vt:lpstr>Rock Crawling</vt:lpstr>
      <vt:lpstr>Why Rock Crawl in Moab, Utah?</vt:lpstr>
      <vt:lpstr>Most Popular</vt:lpstr>
      <vt:lpstr>Important Terminology</vt:lpstr>
      <vt:lpstr>Adventurous Trails!</vt:lpstr>
      <vt:lpstr>Main Activities</vt:lpstr>
    </vt:vector>
  </TitlesOfParts>
  <Company>IT Learning Consulting,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Jeeping</dc:title>
  <dc:creator>Debbie Collins</dc:creator>
  <cp:lastModifiedBy>Tuan Luc Minh</cp:lastModifiedBy>
  <cp:revision>23</cp:revision>
  <dcterms:created xsi:type="dcterms:W3CDTF">2016-02-09T00:05:05Z</dcterms:created>
  <dcterms:modified xsi:type="dcterms:W3CDTF">2022-05-08T18:17:34Z</dcterms:modified>
</cp:coreProperties>
</file>

<file path=docProps/thumbnail.jpeg>
</file>